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7" r:id="rId19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2" Type="http://schemas.openxmlformats.org/officeDocument/2006/relationships/slide" Target="slides/slide12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1" name="Google Shape;4761;p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84.png"/></Relationships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c02.deviantart.net/fs70/i/2013/268/4/e/mechanical_hound_by_dragonsong928-d6nuwuu.jpg" id="4763" name="Google Shape;4763;p6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658618"/>
            <a:ext cx="5143500" cy="4010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64" name="Google Shape;4764;p678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4400"/>
              <a:buFont typeface="Calibri"/>
              <a:buNone/>
            </a:pPr>
            <a:r>
              <a:rPr b="1" i="0" lang="zh-CN" sz="44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CHARACTERS IN THE NOVEL</a:t>
            </a:r>
            <a:endParaRPr b="1" i="0" sz="4400" u="none" cap="none" strike="noStrike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5" name="Google Shape;4765;p678"/>
          <p:cNvSpPr txBox="1"/>
          <p:nvPr>
            <p:ph idx="1" type="body"/>
          </p:nvPr>
        </p:nvSpPr>
        <p:spPr>
          <a:xfrm>
            <a:off x="305405" y="764759"/>
            <a:ext cx="78486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Guy Montag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Mildred Montag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Captain Beatty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Faber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Clarisse McClellan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Granger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Mrs. Phelps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Mrs. Bowles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 Woman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Hound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Stoneman and Black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 People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